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5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3E705-09AB-07FF-DB7A-10E2491E9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E3914-2A21-C3C6-BBA1-9383FFFB26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04E1E-BA67-A871-95F3-E17FD5BC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2A978-0ED0-A066-E173-48B642E52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E7838-AD13-9329-D60B-209DD0C4C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61351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43244-CA17-B08E-D202-4BD3D9D7B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A1B640-4D65-4993-793A-A2A15B83EE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7EC38-0469-C3FC-46C4-B94400319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B3815-5CEA-BF66-269D-91CDCB30E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CDCA5-4ABF-7A2E-2592-4BFB249F8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44580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F14583-B2F8-770C-CAA4-8A1C10FB87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0E4D9F-92BA-0C64-2336-3F49685B3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275E3-11E9-F410-7DD0-7B1AE5DF2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DEF8DE-122D-058D-FC60-2C1246924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92CF-637C-4B60-7C8F-62469C825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99048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246A6-76BE-8A23-5C47-95AB60CB0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A7718-352B-BADA-85A4-21B01AECE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4462D-2455-E1AF-DFD3-CD4D9AE1B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95D49-755D-0BDF-763D-58F8C6A60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7DDDE-0AF5-181C-04B7-22F8ACEBE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25444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86B72-FAB6-4F87-76B9-B8FFD887B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E6A3F-C89E-4F57-D983-3C3ACA663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5594C-B8CE-6C16-0ABC-865E1AC8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9A4F6-1BEC-1CEF-8E2D-C12F6242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088A9-B9C5-D648-FC27-9DEFDE0EF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5610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FDA7F-44F3-E22E-3186-615FDB8B8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6A0D7-EEEF-E8B1-C231-7C5F777A9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D9C36-978D-D2AE-7004-342F3DFA86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4A3334-023F-FA08-5436-4F6CC33D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7DF8A0-6B77-F89E-8E26-ED4809EA3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5FB7A-2F40-830F-3620-C55E8578F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05393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67354-9534-E263-EDD7-CFF84AF7A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71C0B-CD49-790B-A09B-B28B9FF6E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148BCA-99BF-6B37-FC12-03A481DDF3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50235B-351F-F33D-687E-99542104FA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119BE5-6668-11AB-9CFD-E22D8747DC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1CA874-899C-4D8C-07AA-A39D88927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718DEA-3F1D-B27B-BD7A-9FE221CF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6494BF-B320-6AC3-699D-03A6D810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976034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24433-0188-9ED9-CE81-D837B65A3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6386B7-6260-3723-01C1-1E2D48876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90A185-5609-4960-6EBB-6806A7371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42EE4E-4642-3BD5-6362-79EECF5BF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37065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BBEEC9-7C3B-48C1-815E-2871D5180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58BEC6-0496-05A7-D8E7-B2803F24C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BD2A83-7602-F3FE-029B-4C7CBD24C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59615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44104-0294-E6F1-F512-0184D4F65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AC37-1E9A-48B7-0749-98717DD8E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156762-6AFE-468B-2095-87546B06AD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ED452E-3FF0-4BA0-C29D-97F65858D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24D7B-2224-9A73-454A-4AD737D24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6D36D0-C470-8A7C-0BB1-1450F8C4C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43792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4831-1E6A-A9C8-8F45-9B406D1EC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5930-61D2-D27D-FEBE-6C3F3E7EA1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26790A-A97B-66B0-28B7-D8B9E6406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2C7C87-FB0E-E0C5-A287-ABC76F69A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04587B-92BE-EABC-C0D6-ECAE0DF2E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95E6EB-0CC7-030E-1A03-65214DA62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36754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AD6665-007F-69DC-DA7E-A9C0F2B7B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ED702C-0D6F-BDAE-95E4-4F5E9F1FE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7A4A7-1B04-E257-0BAF-EAD0A560F5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DCEA9C-3E1C-4C8C-83AF-20475B6A635F}" type="datetimeFigureOut">
              <a:rPr lang="en-NZ" smtClean="0"/>
              <a:t>20/06/2023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4CFE0-C9C4-9A2A-3FCB-4DC7068D13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A90D8-EF55-BDFF-254D-C2815BEE7E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98FD7-F7E3-43DF-ADCA-3FC21DEDBCD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83566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2308B65D-5272-D86F-82A4-6BBFC0CF6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01" y="740696"/>
            <a:ext cx="3486175" cy="1657362"/>
          </a:xfrm>
          <a:prstGeom prst="rect">
            <a:avLst/>
          </a:prstGeom>
        </p:spPr>
      </p:pic>
      <p:pic>
        <p:nvPicPr>
          <p:cNvPr id="11" name="Picture 10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F6BEB4AA-CD67-61D0-2D87-8DB115323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280" y="605343"/>
            <a:ext cx="6448472" cy="508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61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30620_1942332">
            <a:hlinkClick r:id="" action="ppaction://media"/>
            <a:extLst>
              <a:ext uri="{FF2B5EF4-FFF2-40B4-BE49-F238E27FC236}">
                <a16:creationId xmlns:a16="http://schemas.microsoft.com/office/drawing/2014/main" id="{9750FD8E-22B7-CEF5-0275-D8B27473E4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7700" y="857250"/>
            <a:ext cx="10896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1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diagram, plan, schematic&#10;&#10;Description automatically generated">
            <a:extLst>
              <a:ext uri="{FF2B5EF4-FFF2-40B4-BE49-F238E27FC236}">
                <a16:creationId xmlns:a16="http://schemas.microsoft.com/office/drawing/2014/main" id="{5EF5C97F-2EAD-3B81-E194-DE4910B8F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185" y="0"/>
            <a:ext cx="89076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59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0</Words>
  <Application>Microsoft Office PowerPoint</Application>
  <PresentationFormat>Widescreen</PresentationFormat>
  <Paragraphs>0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Deacon Smith (1000106517)</dc:creator>
  <cp:lastModifiedBy>Deacon Smith (1000106517)</cp:lastModifiedBy>
  <cp:revision>1</cp:revision>
  <dcterms:created xsi:type="dcterms:W3CDTF">2023-06-20T08:03:25Z</dcterms:created>
  <dcterms:modified xsi:type="dcterms:W3CDTF">2023-06-20T11:02:56Z</dcterms:modified>
</cp:coreProperties>
</file>

<file path=docProps/thumbnail.jpeg>
</file>